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F3BD7-D30D-4B4A-82C5-69B3869FDF9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89FA-97B3-4263-8051-3950FD0D1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21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89FA-97B3-4263-8051-3950FD0D1D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0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2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0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33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2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77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3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79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40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0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DF79-7EFC-4DF2-A199-A129600192D3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81F0-3FBB-45C6-9E9B-383081B58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0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59" y="692696"/>
            <a:ext cx="7772400" cy="201622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Réunion publique </a:t>
            </a:r>
            <a:br>
              <a:rPr lang="fr-FR" dirty="0"/>
            </a:b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décembre </a:t>
            </a:r>
            <a:r>
              <a:rPr lang="fr-FR" dirty="0" smtClean="0"/>
              <a:t>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-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1" y="3479046"/>
            <a:ext cx="7434157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Culture - Patrimoine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Bibliothèque </a:t>
            </a:r>
            <a:r>
              <a:rPr lang="fr-FR" smtClean="0"/>
              <a:t>- Médiathèque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Eglise </a:t>
            </a:r>
            <a:r>
              <a:rPr lang="fr-FR" dirty="0"/>
              <a:t>: 2 chapelles restaurées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Hôtel-Dieu, rénover pour quel projet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Aide de la Direction Régionale Affaires Culturelles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Vie municipale</a:t>
            </a:r>
          </a:p>
          <a:p>
            <a:endParaRPr lang="fr-FR" dirty="0"/>
          </a:p>
          <a:p>
            <a:r>
              <a:rPr lang="fr-FR" dirty="0"/>
              <a:t>Remarques</a:t>
            </a:r>
          </a:p>
          <a:p>
            <a:endParaRPr lang="fr-FR" dirty="0"/>
          </a:p>
          <a:p>
            <a:r>
              <a:rPr lang="fr-FR" dirty="0"/>
              <a:t>Questions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851104" cy="436910"/>
          </a:xfrm>
        </p:spPr>
        <p:txBody>
          <a:bodyPr>
            <a:normAutofit fontScale="90000"/>
          </a:bodyPr>
          <a:lstStyle/>
          <a:p>
            <a:r>
              <a:rPr lang="fr-FR" dirty="0"/>
              <a:t>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  </a:t>
            </a:r>
          </a:p>
          <a:p>
            <a:pPr marL="0" indent="0" algn="ctr">
              <a:buNone/>
            </a:pPr>
            <a:r>
              <a:rPr lang="fr-FR" sz="4400" dirty="0"/>
              <a:t>MERCI </a:t>
            </a:r>
          </a:p>
          <a:p>
            <a:pPr marL="0" indent="0" algn="ctr">
              <a:buNone/>
            </a:pPr>
            <a:r>
              <a:rPr lang="fr-FR" sz="4400" dirty="0"/>
              <a:t>pour votre participation </a:t>
            </a:r>
          </a:p>
          <a:p>
            <a:pPr marL="0" indent="0" algn="ctr">
              <a:buNone/>
            </a:pPr>
            <a:r>
              <a:rPr lang="fr-FR" sz="4400" dirty="0"/>
              <a:t>et</a:t>
            </a:r>
          </a:p>
          <a:p>
            <a:pPr marL="0" indent="0" algn="ctr">
              <a:buNone/>
            </a:pPr>
            <a:r>
              <a:rPr lang="fr-FR" sz="4400" dirty="0"/>
              <a:t>votre soutien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43" y="4121696"/>
            <a:ext cx="846771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Présentation des élus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Notre présence, notre travail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Eléments de présentation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La fiscalité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L’école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patrimoine</a:t>
            </a:r>
          </a:p>
          <a:p>
            <a:pPr marL="0" indent="0" algn="ctr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Echanges : questions – remarques - suggestions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 algn="ctr">
              <a:buNone/>
            </a:pPr>
            <a:r>
              <a:rPr lang="fr-FR" dirty="0"/>
              <a:t>20h30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fiscalité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r>
              <a:rPr lang="fr-FR" dirty="0"/>
              <a:t> Une élection anticipée</a:t>
            </a:r>
          </a:p>
          <a:p>
            <a:r>
              <a:rPr lang="fr-FR" dirty="0"/>
              <a:t>Conjoncture </a:t>
            </a:r>
          </a:p>
          <a:p>
            <a:r>
              <a:rPr lang="fr-FR" dirty="0"/>
              <a:t>Une pause dans les investissements en 2023</a:t>
            </a:r>
          </a:p>
          <a:p>
            <a:r>
              <a:rPr lang="fr-FR" dirty="0"/>
              <a:t>Arrêter les dépenses pour un trésor de guerre ou poursuivre une activité avec recherche de subventions : 2 </a:t>
            </a:r>
            <a:r>
              <a:rPr lang="fr-FR" dirty="0" smtClean="0"/>
              <a:t>vi</a:t>
            </a:r>
            <a:r>
              <a:rPr lang="fr-FR" dirty="0" smtClean="0"/>
              <a:t>sions </a:t>
            </a:r>
            <a:r>
              <a:rPr lang="fr-FR" dirty="0"/>
              <a:t>différentes</a:t>
            </a:r>
          </a:p>
          <a:p>
            <a:r>
              <a:rPr lang="fr-FR" dirty="0"/>
              <a:t>Dynamique de construction (hôpital…) </a:t>
            </a:r>
          </a:p>
          <a:p>
            <a:r>
              <a:rPr lang="fr-FR" dirty="0"/>
              <a:t>Dynamique économique (chanvre…) 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L’école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r>
              <a:rPr lang="fr-FR" b="1" dirty="0"/>
              <a:t>Contexte : </a:t>
            </a:r>
          </a:p>
          <a:p>
            <a:pPr marL="0" indent="0">
              <a:buNone/>
            </a:pPr>
            <a:r>
              <a:rPr lang="fr-FR" dirty="0"/>
              <a:t>Fragilité du bâtiment de l’école du Château construite sur une butte</a:t>
            </a:r>
          </a:p>
          <a:p>
            <a:r>
              <a:rPr lang="fr-FR" dirty="0"/>
              <a:t>Suivi du bâtiment depuis 2019</a:t>
            </a:r>
          </a:p>
          <a:p>
            <a:r>
              <a:rPr lang="fr-FR" dirty="0"/>
              <a:t>Réunion le 24 novembre 2022 :</a:t>
            </a:r>
          </a:p>
          <a:p>
            <a:pPr marL="0" indent="0">
              <a:buNone/>
            </a:pPr>
            <a:r>
              <a:rPr lang="fr-FR" dirty="0"/>
              <a:t> 32 agents – 9 enseignants – 10 parents élus – 5 élus – et Inspectrice de l’Education Nationale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Evacuation d’une partie en février 2023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 du 24.11.22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b="1" dirty="0"/>
              <a:t>5 thématiques</a:t>
            </a:r>
            <a:r>
              <a:rPr lang="fr-FR" dirty="0"/>
              <a:t> autour des besoins de l’enfant:</a:t>
            </a:r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FR" u="sng" dirty="0"/>
              <a:t>J’évolue dans un collectif </a:t>
            </a:r>
            <a:r>
              <a:rPr lang="fr-FR" dirty="0"/>
              <a:t>: vivre ensemble, sieste, périscolaire…</a:t>
            </a:r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FR" u="sng" dirty="0"/>
              <a:t>J’apprends</a:t>
            </a:r>
            <a:r>
              <a:rPr lang="fr-FR" dirty="0"/>
              <a:t> : format des classes, éclairage, équipement…</a:t>
            </a:r>
          </a:p>
          <a:p>
            <a:pPr marL="0" indent="0">
              <a:buNone/>
            </a:pPr>
            <a:r>
              <a:rPr lang="fr-FR" dirty="0"/>
              <a:t>•J’évolue dans un </a:t>
            </a:r>
            <a:r>
              <a:rPr lang="fr-FR" u="sng" dirty="0"/>
              <a:t>environnement adapté </a:t>
            </a:r>
            <a:r>
              <a:rPr lang="fr-FR" dirty="0"/>
              <a:t>: accessibilité, repos, cour de récréation…</a:t>
            </a:r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FR" u="sng" dirty="0"/>
              <a:t>Je me restaure </a:t>
            </a:r>
            <a:r>
              <a:rPr lang="fr-FR" dirty="0"/>
              <a:t>: alimentation, restaurant scolaire…</a:t>
            </a:r>
          </a:p>
          <a:p>
            <a:pPr marL="0" indent="0">
              <a:buNone/>
            </a:pPr>
            <a:r>
              <a:rPr lang="fr-FR" dirty="0"/>
              <a:t>•Avec </a:t>
            </a:r>
            <a:r>
              <a:rPr lang="fr-FR" u="sng" dirty="0"/>
              <a:t>des adultes autour de moi </a:t>
            </a:r>
            <a:r>
              <a:rPr lang="fr-FR" dirty="0"/>
              <a:t>: parents, enseignants, agents… </a:t>
            </a:r>
          </a:p>
          <a:p>
            <a:endParaRPr lang="fr-FR" dirty="0"/>
          </a:p>
          <a:p>
            <a:r>
              <a:rPr lang="fr-FR" b="1" dirty="0"/>
              <a:t>5 groupes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Poursuite de la réflexion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Les sites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 restauration scolaire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La circulation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Les effectifs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/>
              <a:t>Les besoins 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fr-FR" sz="2000" dirty="0"/>
              <a:t>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195" y="339651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Un seul site, celui de la Vallée, l’espace reste suffisant </a:t>
            </a:r>
          </a:p>
          <a:p>
            <a:pPr lvl="0"/>
            <a:r>
              <a:rPr lang="fr-FR" dirty="0"/>
              <a:t>5 à 7 classes maternelles </a:t>
            </a:r>
          </a:p>
          <a:p>
            <a:pPr lvl="0"/>
            <a:r>
              <a:rPr lang="fr-FR" dirty="0"/>
              <a:t>12 à 14 classes élémentaires (en 2023= 13)</a:t>
            </a:r>
          </a:p>
          <a:p>
            <a:pPr lvl="0"/>
            <a:r>
              <a:rPr lang="fr-FR" dirty="0"/>
              <a:t>Un seul site c’est favoriser la mixité sociale et tirer les élèves vers le haut</a:t>
            </a:r>
          </a:p>
          <a:p>
            <a:pPr lvl="0"/>
            <a:r>
              <a:rPr lang="fr-FR" dirty="0"/>
              <a:t>une cantine à construire pour une élaboration des repas sur place</a:t>
            </a:r>
          </a:p>
          <a:p>
            <a:r>
              <a:rPr lang="fr-FR" dirty="0"/>
              <a:t>Espace pour le </a:t>
            </a:r>
            <a:r>
              <a:rPr lang="fr-FR" dirty="0" err="1"/>
              <a:t>péri-scolaire</a:t>
            </a:r>
            <a:endParaRPr lang="fr-FR" dirty="0"/>
          </a:p>
          <a:p>
            <a:pPr lvl="0"/>
            <a:r>
              <a:rPr lang="fr-FR" dirty="0"/>
              <a:t>un gymnase à proximité à réhabiliter</a:t>
            </a:r>
          </a:p>
          <a:p>
            <a:pPr lvl="0"/>
            <a:r>
              <a:rPr lang="fr-FR" dirty="0"/>
              <a:t>un parking voitures à proximité (100m) pour plus de sécurité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942" y="6741368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 ce jour, à notre connaissance, rien ne se passe si ce n’est l’annonce d’une petite école sur le site de </a:t>
            </a:r>
            <a:r>
              <a:rPr lang="fr-FR" dirty="0" err="1"/>
              <a:t>Montbeaume</a:t>
            </a:r>
            <a:r>
              <a:rPr lang="fr-FR" dirty="0"/>
              <a:t> : inconvénients du site : </a:t>
            </a:r>
          </a:p>
          <a:p>
            <a:endParaRPr lang="fr-FR" dirty="0"/>
          </a:p>
          <a:p>
            <a:pPr lvl="0"/>
            <a:r>
              <a:rPr lang="fr-FR" dirty="0"/>
              <a:t>Emprise sur l’espace constructible et commercialisable</a:t>
            </a:r>
          </a:p>
          <a:p>
            <a:pPr lvl="0"/>
            <a:r>
              <a:rPr lang="fr-FR" dirty="0"/>
              <a:t>Flux de circulation important 2 à 4 fois par jour + collège</a:t>
            </a:r>
          </a:p>
          <a:p>
            <a:pPr lvl="0"/>
            <a:r>
              <a:rPr lang="fr-FR" dirty="0"/>
              <a:t>2 sites d’école publique : dépenses x2 - carte scolaire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09" y="6479143"/>
            <a:ext cx="838991" cy="3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414</TotalTime>
  <Words>356</Words>
  <Application>Microsoft Office PowerPoint</Application>
  <PresentationFormat>Affichage à l'écran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Réunion publique  1er décembre 2023</vt:lpstr>
      <vt:lpstr>Déroulement </vt:lpstr>
      <vt:lpstr>La fiscalité</vt:lpstr>
      <vt:lpstr>L’école  </vt:lpstr>
      <vt:lpstr>Réunion du 24.11.22</vt:lpstr>
      <vt:lpstr>Poursuite de la réflexion </vt:lpstr>
      <vt:lpstr>  </vt:lpstr>
      <vt:lpstr>Présentation PowerPoint</vt:lpstr>
      <vt:lpstr> </vt:lpstr>
      <vt:lpstr>Culture - Patrimoine</vt:lpstr>
      <vt:lpstr>Echanges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publique  1er décembre 2023</dc:title>
  <dc:creator>Thierry BELLEMON</dc:creator>
  <cp:lastModifiedBy>Thierry BELLEMON</cp:lastModifiedBy>
  <cp:revision>46</cp:revision>
  <dcterms:created xsi:type="dcterms:W3CDTF">2023-11-07T15:02:49Z</dcterms:created>
  <dcterms:modified xsi:type="dcterms:W3CDTF">2023-11-27T18:28:55Z</dcterms:modified>
</cp:coreProperties>
</file>